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7.0000000000000034E-2</c:v>
                </c:pt>
                <c:pt idx="1">
                  <c:v>0.93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0.26375</cdr:x>
      <cdr:y>0.4518</cdr:y>
    </cdr:from>
    <cdr:to>
      <cdr:x>0.37486</cdr:x>
      <cdr:y>0.65383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0584" y="2044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93%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0.35125</cdr:x>
      <cdr:y>0.21315</cdr:y>
    </cdr:from>
    <cdr:to>
      <cdr:x>0.46236</cdr:x>
      <cdr:y>0.41518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0664" y="9647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7%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A3D5-3A02-46B1-8C05-FC75FE906A67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5F2F-3DFB-47FC-9A3F-F1763AE6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Расширенное заседание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Собрания Представителей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Лопатино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района Волжский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lopatino_sel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1296144" cy="1638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Проведено благоустройство общественной территории: «Территория вдоль правого берега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Подстепновка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границах 2-ой и 3-ей очереди застройки жилого района «Южный город» (3 этап)» в 2022 году (на сумму 52 022,8 тыс. рублей);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комфортной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среды»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IMG_7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2376264" cy="2376264"/>
          </a:xfrm>
          <a:prstGeom prst="rect">
            <a:avLst/>
          </a:prstGeom>
          <a:noFill/>
        </p:spPr>
      </p:pic>
      <p:pic>
        <p:nvPicPr>
          <p:cNvPr id="1028" name="Picture 4" descr="C:\Users\User\Desktop\IMG_7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49080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Месячник по уборке территории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IMG_77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60820" cy="2592288"/>
          </a:xfrm>
          <a:prstGeom prst="rect">
            <a:avLst/>
          </a:prstGeom>
          <a:noFill/>
        </p:spPr>
      </p:pic>
      <p:pic>
        <p:nvPicPr>
          <p:cNvPr id="1027" name="Picture 3" descr="D:\Downloads\IMG_2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672408" cy="2816424"/>
          </a:xfrm>
          <a:prstGeom prst="rect">
            <a:avLst/>
          </a:prstGeom>
          <a:noFill/>
        </p:spPr>
      </p:pic>
      <p:pic>
        <p:nvPicPr>
          <p:cNvPr id="1028" name="Picture 4" descr="D:\Downloads\IMG_2999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4104456" cy="54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Месячник по уборке территории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Users\User\Desktop\IMG_7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3528393" cy="3528392"/>
          </a:xfrm>
          <a:prstGeom prst="rect">
            <a:avLst/>
          </a:prstGeom>
          <a:noFill/>
        </p:spPr>
      </p:pic>
      <p:pic>
        <p:nvPicPr>
          <p:cNvPr id="23557" name="Picture 5" descr="C:\Users\User\Desktop\IMG_7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528392" cy="352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по уборке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несанкционированных свалок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photo_2023-03-02_13-55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183678" cy="348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lopatino_sel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1296144" cy="1638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766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ПОВЕСТКА ДНЯ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ЗАСЕДАНИЯ СОБРАНИЯ ПРЕДСТАВИТЕЛЕЙ СЕЛЬСКОГО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ПОСЕЛЕНИЯ ЛОПАТИНО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РАЙОНА ВОЛЖСКИЙ САМАРСКОЙ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452596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 Главы сельского поселения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Лопатино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результатах деятельности за 2022 год и перспективах развития в 2023 году.»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lopatino_sel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740373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Главы сельского поселения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Лопатино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муниципального района Волжский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Самарской области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lopatino_selo_c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740373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03648" y="1124744"/>
          <a:ext cx="6552728" cy="5309762"/>
        </p:xfrm>
        <a:graphic>
          <a:graphicData uri="http://schemas.openxmlformats.org/drawingml/2006/table">
            <a:tbl>
              <a:tblPr/>
              <a:tblGrid>
                <a:gridCol w="4290136"/>
                <a:gridCol w="2262592"/>
              </a:tblGrid>
              <a:tr h="713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населенных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пунктов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Зарегистрировано по месту постоянного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жительства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с. 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Лопатино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11629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с. Лопатино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871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мкр. Южный город-2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9588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жилой массив Придорожный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жилой массив Яицкое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927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п.  НПС Дружба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п. 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Новолопатинский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п.  Придорожный (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мкр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Южный город-1)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14280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п.  Березки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п. 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Новоберезовский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п.  Самарский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1075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Всего по сельскому поселению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29129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6" marR="54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НА 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НА 2022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(ПО НАЛОГОВЫМ И НЕНАЛОГОВЫМ ДОХОДАМ)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75656" y="1556792"/>
          <a:ext cx="6192688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</a:tblGrid>
              <a:tr h="81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69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786 774,03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69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38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055 502,09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49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Акцизы по подакцизным товарам, производимым на территории РФ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8 007 150,02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49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37 586,56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69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20 612 368,27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49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5 708 298,54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69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14 904 069,73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49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платы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3 092 923,89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907704" y="1484784"/>
          <a:ext cx="5486400" cy="513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924 403 297,67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субъектов РФ и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21 117 292,00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РФ и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755 190,00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11 793 656,00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сельских поселений на строительство, модернизацию и содержание дорог общего пользования, в том числе дорог в поселениях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234 674 323,96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сельских поселений на реализацию мероприятий по стимулированию программ развития жилищного строительства субъектов Российской Федерации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655 962 835,71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Прочие безвозмездные поступления в бюджеты сельских поселений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100 000, 00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НА 2022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(БЕЗВОЗМЕЗДНЫЕ ПОСТУПЛЕНИЯ)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НА 2022 ГОД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(РАСХОДЫ)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7704" y="1412776"/>
          <a:ext cx="5400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/>
                <a:gridCol w="2700300"/>
              </a:tblGrid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- 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992 067 501,85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34 190 077,33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 (расходы на содержание ВУС 100%)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755 190,00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1 544 382,59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899 722 143,93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42 369 118,48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12 771 242,52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40 000,00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305300" algn="l"/>
                        </a:tabLs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675 347,00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613546329_58-p-belii-fon-dlya-prezentatsii-powerpoint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комфортной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среды»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дворовых территорий п. НПС Дружба ул. Дружбы дома номер 9, 10, 11, ул. Нефтяников дома номер 1, 2, 3, 4, 5, 6, ул. Молодежная, дом номер 12 (на сумму 2 875,5 тыс. рублей).</a:t>
            </a:r>
          </a:p>
          <a:p>
            <a:endParaRPr lang="ru-RU" dirty="0"/>
          </a:p>
        </p:txBody>
      </p:sp>
      <p:pic>
        <p:nvPicPr>
          <p:cNvPr id="10243" name="Picture 3" descr="C:\Users\User\Desktop\IMG_7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2232248" cy="2232249"/>
          </a:xfrm>
          <a:prstGeom prst="rect">
            <a:avLst/>
          </a:prstGeom>
          <a:noFill/>
        </p:spPr>
      </p:pic>
      <p:pic>
        <p:nvPicPr>
          <p:cNvPr id="2050" name="Picture 2" descr="C:\Users\User\Desktop\IMG_7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0506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426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Расширенное заседание Собрания Представителей  сельского поселения Лопатино муниципального района Волжский  Самарской области</vt:lpstr>
      <vt:lpstr>           ПОВЕСТКА ДНЯ ЗАСЕДАНИЯ СОБРАНИЯ ПРЕДСТАВИТЕЛЕЙ СЕЛЬСКОГО  ПОСЕЛЕНИЯ ЛОПАТИНО МУНИЦИПАЛЬНОГО РАЙОНА ВОЛЖСКИЙ САМАРСКОЙ ОБЛАСТИ</vt:lpstr>
      <vt:lpstr>ОТЧЕТ  Главы сельского поселения Лопатино муниципального района Волжский Самарской области</vt:lpstr>
      <vt:lpstr>Демографическая ситуация</vt:lpstr>
      <vt:lpstr>БЮДЖЕТ НА 2022 ГОД</vt:lpstr>
      <vt:lpstr>БЮДЖЕТ НА 2022 ГОД (ПО НАЛОГОВЫМ И НЕНАЛОГОВЫМ ДОХОДАМ)</vt:lpstr>
      <vt:lpstr>БЮДЖЕТ НА 2022 ГОД (БЕЗВОЗМЕЗДНЫЕ ПОСТУПЛЕНИЯ)</vt:lpstr>
      <vt:lpstr>БЮДЖЕТ НА 2022 ГОД (РАСХОДЫ)</vt:lpstr>
      <vt:lpstr>«Формирование комфортной  городской среды»</vt:lpstr>
      <vt:lpstr>«Формирование комфортной  городской среды»</vt:lpstr>
      <vt:lpstr>Месячник по уборке территории</vt:lpstr>
      <vt:lpstr>Месячник по уборке территории</vt:lpstr>
      <vt:lpstr>Мероприятия по уборке  несанкционированных свалок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заседание Собрания Представителей  сельского поселения Лопатино муниципального района Волжский  Самарской области</dc:title>
  <dc:creator>User</dc:creator>
  <cp:lastModifiedBy>User</cp:lastModifiedBy>
  <cp:revision>15</cp:revision>
  <dcterms:created xsi:type="dcterms:W3CDTF">2023-03-02T05:24:02Z</dcterms:created>
  <dcterms:modified xsi:type="dcterms:W3CDTF">2023-03-02T10:00:04Z</dcterms:modified>
</cp:coreProperties>
</file>